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72" r:id="rId4"/>
    <p:sldId id="267" r:id="rId5"/>
    <p:sldId id="268" r:id="rId6"/>
    <p:sldId id="273" r:id="rId7"/>
    <p:sldId id="269" r:id="rId8"/>
    <p:sldId id="275" r:id="rId9"/>
    <p:sldId id="270" r:id="rId10"/>
    <p:sldId id="274" r:id="rId11"/>
    <p:sldId id="271" r:id="rId12"/>
    <p:sldId id="276" r:id="rId1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06" autoAdjust="0"/>
  </p:normalViewPr>
  <p:slideViewPr>
    <p:cSldViewPr>
      <p:cViewPr varScale="1">
        <p:scale>
          <a:sx n="68" d="100"/>
          <a:sy n="68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C5132-FFA3-4B02-9F09-22FCF40EFA74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C20D7-F8F1-4196-9585-26F31AFC8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62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E42C9-243F-4DC5-AFF6-9D56B5FA9D63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EC444-603B-4F09-9A06-5917518DD9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55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EC444-603B-4F09-9A06-5917518DD9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54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/>
          <p:cNvSpPr/>
          <p:nvPr/>
        </p:nvSpPr>
        <p:spPr bwMode="invGray">
          <a:xfrm>
            <a:off x="0" y="3936697"/>
            <a:ext cx="12192000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1" y="4114800"/>
            <a:ext cx="10515598" cy="1158446"/>
          </a:xfrm>
        </p:spPr>
        <p:txBody>
          <a:bodyPr anchor="b">
            <a:normAutofit/>
          </a:bodyPr>
          <a:lstStyle>
            <a:lvl1pPr algn="l">
              <a:defRPr sz="5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1" y="5338170"/>
            <a:ext cx="10515598" cy="474836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072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57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41693" y="365125"/>
            <a:ext cx="1600200" cy="5811838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5344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25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7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3276600"/>
            <a:ext cx="12192000" cy="27632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429000"/>
            <a:ext cx="9601200" cy="1838519"/>
          </a:xfrm>
        </p:spPr>
        <p:txBody>
          <a:bodyPr anchor="b">
            <a:normAutofit/>
          </a:bodyPr>
          <a:lstStyle>
            <a:lvl1pPr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5340096"/>
            <a:ext cx="9601200" cy="47548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735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292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50292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7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0292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14600"/>
            <a:ext cx="50292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6188" y="1828800"/>
            <a:ext cx="50292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100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6188" y="2514600"/>
            <a:ext cx="5029200" cy="3675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9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1524000"/>
            <a:ext cx="3429000" cy="19050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400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9000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0" y="1527048"/>
            <a:ext cx="3429000" cy="1901952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838198" y="685800"/>
            <a:ext cx="6400800" cy="5257800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0" y="3581400"/>
            <a:ext cx="3428999" cy="1828800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E2824-C2A0-4931-BB32-60B24BDBB3CC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A4-2EF1-4B79-B68C-AB20E66B48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2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6492239"/>
            <a:ext cx="12188825" cy="3657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2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81000" y="6549715"/>
            <a:ext cx="8442158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2"/>
          </p:nvPr>
        </p:nvSpPr>
        <p:spPr>
          <a:xfrm>
            <a:off x="9685939" y="6549715"/>
            <a:ext cx="1667860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B0FE2824-C2A0-4931-BB32-60B24BDBB3CC}" type="datetimeFigureOut">
              <a:rPr lang="en-US" smtClean="0"/>
              <a:pPr/>
              <a:t>5/9/2017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53799" y="6549715"/>
            <a:ext cx="446361" cy="22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40000"/>
                    <a:lumOff val="60000"/>
                  </a:schemeClr>
                </a:solidFill>
              </a:defRPr>
            </a:lvl1pPr>
          </a:lstStyle>
          <a:p>
            <a:fld id="{B13333A4-2EF1-4B79-B68C-AB20E66B48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87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İnşaat Mühendisliği Bölümü</a:t>
            </a:r>
            <a:endParaRPr lang="en-US" dirty="0"/>
          </a:p>
        </p:txBody>
      </p:sp>
      <p:pic>
        <p:nvPicPr>
          <p:cNvPr id="1026" name="Picture 2" descr="Image result for ığdır üniversites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19" y="-23740"/>
            <a:ext cx="1775520" cy="181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72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constru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5049"/>
            <a:ext cx="10570287" cy="6852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50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3C74D-6E31-4126-AEC0-B8B8E715D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Çalışma</a:t>
            </a:r>
            <a:r>
              <a:rPr lang="en-US" b="1" dirty="0"/>
              <a:t> </a:t>
            </a:r>
            <a:r>
              <a:rPr lang="en-US" b="1" dirty="0" err="1"/>
              <a:t>Alanları</a:t>
            </a:r>
            <a:r>
              <a:rPr lang="en-US" b="1" dirty="0"/>
              <a:t>:</a:t>
            </a:r>
            <a:r>
              <a:rPr lang="en-US" dirty="0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E9617-CC5C-43DC-B9CF-4F52460A9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"/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 </a:t>
            </a:r>
            <a:r>
              <a:rPr lang="en-US" dirty="0" err="1"/>
              <a:t>çalışmalarının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</a:t>
            </a:r>
            <a:r>
              <a:rPr lang="en-US" dirty="0"/>
              <a:t> </a:t>
            </a:r>
            <a:r>
              <a:rPr lang="en-US" dirty="0" err="1"/>
              <a:t>büroda</a:t>
            </a:r>
            <a:r>
              <a:rPr lang="en-US" dirty="0"/>
              <a:t> </a:t>
            </a:r>
            <a:r>
              <a:rPr lang="en-US" dirty="0" err="1"/>
              <a:t>gerçekleştirilirse</a:t>
            </a:r>
            <a:r>
              <a:rPr lang="en-US" dirty="0"/>
              <a:t> de,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 </a:t>
            </a:r>
            <a:endParaRPr lang="tr-TR" dirty="0"/>
          </a:p>
          <a:p>
            <a:pPr fontAlgn="b"/>
            <a:r>
              <a:rPr lang="en-US" dirty="0"/>
              <a:t>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mühendislerinin</a:t>
            </a:r>
            <a:r>
              <a:rPr lang="en-US" dirty="0"/>
              <a:t> </a:t>
            </a:r>
            <a:r>
              <a:rPr lang="en-US" dirty="0" err="1"/>
              <a:t>bazıları</a:t>
            </a:r>
            <a:r>
              <a:rPr lang="en-US" dirty="0"/>
              <a:t> </a:t>
            </a:r>
            <a:r>
              <a:rPr lang="en-US" dirty="0" err="1"/>
              <a:t>büroda</a:t>
            </a:r>
            <a:r>
              <a:rPr lang="en-US" dirty="0"/>
              <a:t>, </a:t>
            </a:r>
            <a:r>
              <a:rPr lang="en-US" dirty="0" err="1"/>
              <a:t>bazıları</a:t>
            </a:r>
            <a:r>
              <a:rPr lang="en-US" dirty="0"/>
              <a:t> </a:t>
            </a:r>
            <a:r>
              <a:rPr lang="en-US" dirty="0" err="1"/>
              <a:t>şantiyede</a:t>
            </a:r>
            <a:r>
              <a:rPr lang="en-US" dirty="0"/>
              <a:t>, </a:t>
            </a:r>
            <a:r>
              <a:rPr lang="en-US" dirty="0" err="1"/>
              <a:t>pek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da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yaparlar</a:t>
            </a:r>
            <a:r>
              <a:rPr lang="en-US" dirty="0"/>
              <a:t>. </a:t>
            </a:r>
            <a:endParaRPr lang="tr-TR" dirty="0"/>
          </a:p>
          <a:p>
            <a:pPr fontAlgn="b"/>
            <a:r>
              <a:rPr lang="en-US" dirty="0" err="1"/>
              <a:t>Ülkemizde</a:t>
            </a:r>
            <a:r>
              <a:rPr lang="en-US" dirty="0"/>
              <a:t>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mühendisleri</a:t>
            </a:r>
            <a:r>
              <a:rPr lang="en-US" dirty="0"/>
              <a:t>, </a:t>
            </a:r>
            <a:r>
              <a:rPr lang="tr-TR" dirty="0"/>
              <a:t>Çevre ve Şehircilik</a:t>
            </a:r>
            <a:r>
              <a:rPr lang="en-US" dirty="0"/>
              <a:t>, </a:t>
            </a:r>
            <a:r>
              <a:rPr lang="en-US" dirty="0" err="1"/>
              <a:t>Orman</a:t>
            </a:r>
            <a:r>
              <a:rPr lang="en-US" dirty="0"/>
              <a:t>, </a:t>
            </a:r>
            <a:r>
              <a:rPr lang="en-US" dirty="0" err="1"/>
              <a:t>Tarım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Köyişleri</a:t>
            </a:r>
            <a:r>
              <a:rPr lang="en-US" dirty="0"/>
              <a:t>,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Tabii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, </a:t>
            </a:r>
            <a:r>
              <a:rPr lang="en-US" dirty="0" err="1"/>
              <a:t>Ulaştırma</a:t>
            </a:r>
            <a:r>
              <a:rPr lang="en-US" dirty="0"/>
              <a:t> </a:t>
            </a:r>
            <a:r>
              <a:rPr lang="en-US" dirty="0" err="1"/>
              <a:t>Bakanlıklarında</a:t>
            </a:r>
            <a:r>
              <a:rPr lang="en-US" dirty="0"/>
              <a:t>, DSİ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Karayolları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Müdürlüklerinde</a:t>
            </a:r>
            <a:r>
              <a:rPr lang="en-US" dirty="0"/>
              <a:t>,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iktisadi</a:t>
            </a:r>
            <a:r>
              <a:rPr lang="en-US" dirty="0"/>
              <a:t> </a:t>
            </a:r>
            <a:r>
              <a:rPr lang="en-US" dirty="0" err="1"/>
              <a:t>teşekküllerinde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almakta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çalışmaktadır</a:t>
            </a:r>
            <a:r>
              <a:rPr lang="en-US" dirty="0"/>
              <a:t>. </a:t>
            </a:r>
            <a:endParaRPr lang="tr-TR" dirty="0"/>
          </a:p>
          <a:p>
            <a:pPr fontAlgn="b"/>
            <a:r>
              <a:rPr lang="en-US" dirty="0" err="1"/>
              <a:t>Gelecekte</a:t>
            </a:r>
            <a:r>
              <a:rPr lang="en-US" dirty="0"/>
              <a:t>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mühendislerine</a:t>
            </a:r>
            <a:r>
              <a:rPr lang="en-US" dirty="0"/>
              <a:t> </a:t>
            </a:r>
            <a:r>
              <a:rPr lang="en-US" dirty="0" err="1"/>
              <a:t>duyulan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da </a:t>
            </a:r>
            <a:r>
              <a:rPr lang="en-US" dirty="0" err="1"/>
              <a:t>artacaktır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2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Image result for su getirme şantiye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82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/>
              <a:t>İnşaat</a:t>
            </a:r>
            <a:r>
              <a:rPr lang="en-US" b="1" u="sng" dirty="0"/>
              <a:t> </a:t>
            </a:r>
            <a:r>
              <a:rPr lang="en-US" b="1" u="sng" dirty="0" err="1"/>
              <a:t>Mühendisliği</a:t>
            </a:r>
            <a:r>
              <a:rPr lang="en-US" b="1" u="sng" dirty="0"/>
              <a:t> </a:t>
            </a:r>
            <a:r>
              <a:rPr lang="en-US" b="1" u="sng" dirty="0" err="1"/>
              <a:t>Bölümü</a:t>
            </a:r>
            <a:r>
              <a:rPr lang="en-US" b="1" u="sng" dirty="0"/>
              <a:t> </a:t>
            </a:r>
            <a:r>
              <a:rPr lang="en-US" b="1" u="sng" dirty="0" err="1"/>
              <a:t>Tanıtımı</a:t>
            </a:r>
            <a:r>
              <a:rPr lang="en-US" b="1" u="sng" dirty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448" y="1628800"/>
            <a:ext cx="10515600" cy="4351338"/>
          </a:xfrm>
        </p:spPr>
        <p:txBody>
          <a:bodyPr/>
          <a:lstStyle/>
          <a:p>
            <a:r>
              <a:rPr lang="en-US" dirty="0"/>
              <a:t>Her </a:t>
            </a:r>
            <a:r>
              <a:rPr lang="en-US" dirty="0" err="1"/>
              <a:t>türlü</a:t>
            </a:r>
            <a:r>
              <a:rPr lang="en-US" dirty="0"/>
              <a:t>, </a:t>
            </a:r>
            <a:r>
              <a:rPr lang="en-US" dirty="0" err="1"/>
              <a:t>bina</a:t>
            </a:r>
            <a:r>
              <a:rPr lang="en-US" dirty="0"/>
              <a:t>, </a:t>
            </a:r>
            <a:r>
              <a:rPr lang="en-US" dirty="0" err="1"/>
              <a:t>baraj</a:t>
            </a:r>
            <a:r>
              <a:rPr lang="en-US" dirty="0"/>
              <a:t>, </a:t>
            </a:r>
            <a:r>
              <a:rPr lang="en-US" dirty="0" err="1"/>
              <a:t>havaalanı,köprü</a:t>
            </a:r>
            <a:r>
              <a:rPr lang="en-US" dirty="0"/>
              <a:t>, </a:t>
            </a:r>
            <a:r>
              <a:rPr lang="en-US" dirty="0" err="1"/>
              <a:t>yol</a:t>
            </a:r>
            <a:r>
              <a:rPr lang="en-US" dirty="0"/>
              <a:t>, </a:t>
            </a:r>
            <a:r>
              <a:rPr lang="en-US" dirty="0" err="1"/>
              <a:t>liman</a:t>
            </a:r>
            <a:r>
              <a:rPr lang="en-US" dirty="0"/>
              <a:t> vs.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endüstri</a:t>
            </a:r>
            <a:r>
              <a:rPr lang="en-US" dirty="0"/>
              <a:t>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planlanması</a:t>
            </a:r>
            <a:r>
              <a:rPr lang="en-US" dirty="0"/>
              <a:t>, </a:t>
            </a:r>
            <a:r>
              <a:rPr lang="en-US" dirty="0" err="1"/>
              <a:t>projelendirilmesi</a:t>
            </a:r>
            <a:r>
              <a:rPr lang="en-US" dirty="0"/>
              <a:t>, </a:t>
            </a:r>
            <a:r>
              <a:rPr lang="en-US" dirty="0" err="1"/>
              <a:t>yapımı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endParaRPr lang="tr-TR" dirty="0"/>
          </a:p>
          <a:p>
            <a:r>
              <a:rPr lang="tr-TR" dirty="0"/>
              <a:t>Çevre ve Şehircilik Bakanlığı</a:t>
            </a:r>
            <a:r>
              <a:rPr lang="en-US" dirty="0"/>
              <a:t>, </a:t>
            </a:r>
            <a:r>
              <a:rPr lang="en-US" dirty="0" err="1"/>
              <a:t>Orman</a:t>
            </a:r>
            <a:r>
              <a:rPr lang="en-US" dirty="0"/>
              <a:t>, </a:t>
            </a:r>
            <a:r>
              <a:rPr lang="en-US" dirty="0" err="1"/>
              <a:t>Tarım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Köyişleri</a:t>
            </a:r>
            <a:r>
              <a:rPr lang="en-US" dirty="0"/>
              <a:t>,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Tabi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, </a:t>
            </a:r>
            <a:r>
              <a:rPr lang="en-US" dirty="0" err="1"/>
              <a:t>Ulaştırma</a:t>
            </a:r>
            <a:r>
              <a:rPr lang="en-US" dirty="0"/>
              <a:t> </a:t>
            </a:r>
            <a:r>
              <a:rPr lang="en-US" dirty="0" err="1"/>
              <a:t>Bakanlıklarında</a:t>
            </a:r>
            <a:r>
              <a:rPr lang="en-US" dirty="0"/>
              <a:t>, </a:t>
            </a:r>
            <a:r>
              <a:rPr lang="en-US" dirty="0" err="1"/>
              <a:t>belediyelerde</a:t>
            </a:r>
            <a:r>
              <a:rPr lang="en-US" dirty="0"/>
              <a:t>, </a:t>
            </a:r>
            <a:r>
              <a:rPr lang="en-US" dirty="0" err="1"/>
              <a:t>Dsi</a:t>
            </a:r>
            <a:r>
              <a:rPr lang="en-US" dirty="0"/>
              <a:t>,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Karayolları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Müdürlüklerinde</a:t>
            </a:r>
            <a:r>
              <a:rPr lang="en-US" dirty="0"/>
              <a:t> </a:t>
            </a:r>
            <a:r>
              <a:rPr lang="en-US" dirty="0" err="1"/>
              <a:t>çalışılabilir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serbest</a:t>
            </a:r>
            <a:r>
              <a:rPr lang="en-US" dirty="0"/>
              <a:t> </a:t>
            </a:r>
            <a:r>
              <a:rPr lang="en-US" dirty="0" err="1"/>
              <a:t>müteahhitlik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verilebileceği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müteahhitlik</a:t>
            </a:r>
            <a:r>
              <a:rPr lang="en-US" dirty="0"/>
              <a:t> de </a:t>
            </a:r>
            <a:r>
              <a:rPr lang="en-US" dirty="0" err="1"/>
              <a:t>yapılabilir</a:t>
            </a:r>
            <a:r>
              <a:rPr lang="en-US" dirty="0"/>
              <a:t>.</a:t>
            </a:r>
          </a:p>
        </p:txBody>
      </p:sp>
      <p:pic>
        <p:nvPicPr>
          <p:cNvPr id="2052" name="Picture 4" descr="Image result for civil engine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936" y="4180952"/>
            <a:ext cx="7248128" cy="267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19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/>
              <a:t>İnşaat</a:t>
            </a:r>
            <a:r>
              <a:rPr lang="en-US" b="1" u="sng" dirty="0"/>
              <a:t> </a:t>
            </a:r>
            <a:r>
              <a:rPr lang="en-US" b="1" u="sng" dirty="0" err="1"/>
              <a:t>Mühendisliği</a:t>
            </a:r>
            <a:r>
              <a:rPr lang="en-US" b="1" u="sng" dirty="0"/>
              <a:t> </a:t>
            </a:r>
            <a:r>
              <a:rPr lang="en-US" b="1" u="sng" dirty="0" err="1"/>
              <a:t>Bölümü</a:t>
            </a:r>
            <a:r>
              <a:rPr lang="en-US" b="1" u="sng" dirty="0"/>
              <a:t> </a:t>
            </a:r>
            <a:r>
              <a:rPr lang="en-US" b="1" u="sng" dirty="0" err="1"/>
              <a:t>Tanıtımı</a:t>
            </a:r>
            <a:r>
              <a:rPr lang="en-US" b="1" u="sng" dirty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Bölümümüz, Iğdır Üniversitesi Mühendislik Fakültesi altında 2008 yılında kurulmuştur.</a:t>
            </a:r>
          </a:p>
          <a:p>
            <a:r>
              <a:rPr lang="tr-TR" dirty="0"/>
              <a:t>2015-16 akademik yılında ilk öğrencilerini almıştır.</a:t>
            </a:r>
          </a:p>
          <a:p>
            <a:r>
              <a:rPr lang="tr-TR" dirty="0"/>
              <a:t>Halihazırda 8 akademik personel, yaklaşık 80 lisans ve 3 yüksek lisans öğrencisi ile faaliyetlerine devam etmektedir.</a:t>
            </a:r>
          </a:p>
          <a:p>
            <a:r>
              <a:rPr lang="tr-TR" dirty="0"/>
              <a:t>2017-2018 eğitim yılında bölümümüz İnşaat Mühendisliği Laboratuvarını hizmete alacaktır.</a:t>
            </a:r>
          </a:p>
          <a:p>
            <a:r>
              <a:rPr lang="tr-TR" dirty="0"/>
              <a:t>Bu laboratuvar sayesinde hem öğrencilerimiz bölümleri ile ilgili deneyleri yapabilecekler hem de bölgemizde yapılan inşaat işlerine ait kalite kontrolleri daha hassas ve güvenilir olarak yapılabilecektir.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1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CC7EB-26D4-478E-9DAD-530D49B18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Programın</a:t>
            </a:r>
            <a:r>
              <a:rPr lang="en-US" b="1" dirty="0"/>
              <a:t> </a:t>
            </a:r>
            <a:r>
              <a:rPr lang="en-US" b="1" dirty="0" err="1"/>
              <a:t>Amacı</a:t>
            </a:r>
            <a:r>
              <a:rPr lang="en-US" b="1" dirty="0"/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48553-5780-4A47-8247-770C44F56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 </a:t>
            </a:r>
            <a:r>
              <a:rPr lang="en-US" dirty="0" err="1"/>
              <a:t>programı</a:t>
            </a:r>
            <a:r>
              <a:rPr lang="en-US" dirty="0"/>
              <a:t>, 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bina</a:t>
            </a:r>
            <a:r>
              <a:rPr lang="en-US" dirty="0"/>
              <a:t>, </a:t>
            </a:r>
            <a:r>
              <a:rPr lang="en-US" dirty="0" err="1"/>
              <a:t>baraj,havaalanı</a:t>
            </a:r>
            <a:r>
              <a:rPr lang="en-US" dirty="0"/>
              <a:t>, </a:t>
            </a:r>
            <a:r>
              <a:rPr lang="en-US" dirty="0" err="1"/>
              <a:t>köprü</a:t>
            </a:r>
            <a:r>
              <a:rPr lang="en-US" dirty="0"/>
              <a:t>, </a:t>
            </a:r>
            <a:r>
              <a:rPr lang="en-US" dirty="0" err="1"/>
              <a:t>yol</a:t>
            </a:r>
            <a:r>
              <a:rPr lang="en-US" dirty="0"/>
              <a:t>, </a:t>
            </a:r>
            <a:r>
              <a:rPr lang="en-US" dirty="0" err="1"/>
              <a:t>liman</a:t>
            </a:r>
            <a:r>
              <a:rPr lang="en-US" dirty="0"/>
              <a:t>, </a:t>
            </a:r>
            <a:r>
              <a:rPr lang="en-US" dirty="0" err="1"/>
              <a:t>kanalizasyon</a:t>
            </a:r>
            <a:r>
              <a:rPr lang="en-US" dirty="0"/>
              <a:t>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şebekesi</a:t>
            </a:r>
            <a:r>
              <a:rPr lang="en-US" dirty="0"/>
              <a:t> vb.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endüstri</a:t>
            </a:r>
            <a:r>
              <a:rPr lang="en-US" dirty="0"/>
              <a:t>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planlanması</a:t>
            </a:r>
            <a:r>
              <a:rPr lang="en-US" dirty="0"/>
              <a:t>, </a:t>
            </a:r>
            <a:r>
              <a:rPr lang="en-US" dirty="0" err="1"/>
              <a:t>projelendirilmesi</a:t>
            </a:r>
            <a:r>
              <a:rPr lang="en-US" dirty="0"/>
              <a:t>, </a:t>
            </a:r>
            <a:r>
              <a:rPr lang="en-US" dirty="0" err="1"/>
              <a:t>yapımı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 </a:t>
            </a:r>
            <a:r>
              <a:rPr lang="en-US" dirty="0" err="1"/>
              <a:t>konuları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</p:txBody>
      </p:sp>
      <p:pic>
        <p:nvPicPr>
          <p:cNvPr id="3074" name="Picture 2" descr="Image result for civil engine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3402853"/>
            <a:ext cx="6863684" cy="343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civil enginee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2" y="3392953"/>
            <a:ext cx="5197570" cy="346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45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29662-51C0-455D-960B-89DA398D2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Programda</a:t>
            </a:r>
            <a:r>
              <a:rPr lang="en-US" b="1" dirty="0"/>
              <a:t> </a:t>
            </a:r>
            <a:r>
              <a:rPr lang="en-US" b="1" dirty="0" err="1"/>
              <a:t>Okutulan</a:t>
            </a:r>
            <a:r>
              <a:rPr lang="en-US" b="1" dirty="0"/>
              <a:t> Belli </a:t>
            </a:r>
            <a:r>
              <a:rPr lang="en-US" b="1" dirty="0" err="1"/>
              <a:t>Başlı</a:t>
            </a:r>
            <a:r>
              <a:rPr lang="en-US" b="1" dirty="0"/>
              <a:t> </a:t>
            </a:r>
            <a:r>
              <a:rPr lang="en-US" b="1" dirty="0" err="1"/>
              <a:t>Dersler</a:t>
            </a:r>
            <a:r>
              <a:rPr lang="en-US" b="1" dirty="0"/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B7920-6FD0-4514-9C5E-EAA9F2AEC3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 </a:t>
            </a:r>
            <a:r>
              <a:rPr lang="en-US" dirty="0" err="1"/>
              <a:t>programında</a:t>
            </a:r>
            <a:r>
              <a:rPr lang="en-US" dirty="0"/>
              <a:t> </a:t>
            </a:r>
            <a:r>
              <a:rPr lang="en-US" dirty="0" err="1"/>
              <a:t>matematik</a:t>
            </a:r>
            <a:r>
              <a:rPr lang="en-US" dirty="0"/>
              <a:t>, </a:t>
            </a:r>
            <a:r>
              <a:rPr lang="en-US" dirty="0" err="1"/>
              <a:t>fizik</a:t>
            </a:r>
            <a:r>
              <a:rPr lang="en-US" dirty="0"/>
              <a:t>, </a:t>
            </a:r>
            <a:r>
              <a:rPr lang="en-US" dirty="0" err="1"/>
              <a:t>kimya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yılda</a:t>
            </a:r>
            <a:r>
              <a:rPr lang="en-US" dirty="0"/>
              <a:t>, </a:t>
            </a:r>
            <a:r>
              <a:rPr lang="en-US" dirty="0" err="1"/>
              <a:t>matematiğin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uygulamalı</a:t>
            </a:r>
            <a:r>
              <a:rPr lang="en-US" dirty="0"/>
              <a:t> </a:t>
            </a:r>
            <a:r>
              <a:rPr lang="en-US" dirty="0" err="1"/>
              <a:t>mekanik</a:t>
            </a:r>
            <a:r>
              <a:rPr lang="en-US" dirty="0"/>
              <a:t>,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davranışı</a:t>
            </a:r>
            <a:r>
              <a:rPr lang="en-US" dirty="0"/>
              <a:t>, </a:t>
            </a:r>
            <a:r>
              <a:rPr lang="en-US" dirty="0" err="1"/>
              <a:t>mukavemet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topografya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derslerle</a:t>
            </a:r>
            <a:r>
              <a:rPr lang="en-US" dirty="0"/>
              <a:t> </a:t>
            </a:r>
            <a:r>
              <a:rPr lang="en-US" dirty="0" err="1"/>
              <a:t>mühendislik</a:t>
            </a:r>
            <a:r>
              <a:rPr lang="en-US" dirty="0"/>
              <a:t> </a:t>
            </a:r>
            <a:r>
              <a:rPr lang="en-US" dirty="0" err="1"/>
              <a:t>kavramlarına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 </a:t>
            </a:r>
            <a:r>
              <a:rPr lang="en-US" dirty="0" err="1"/>
              <a:t>okutulur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yılda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mekaniği</a:t>
            </a:r>
            <a:r>
              <a:rPr lang="en-US" dirty="0"/>
              <a:t>, </a:t>
            </a:r>
            <a:r>
              <a:rPr lang="en-US" dirty="0" err="1"/>
              <a:t>zemin</a:t>
            </a:r>
            <a:r>
              <a:rPr lang="en-US" dirty="0"/>
              <a:t> </a:t>
            </a:r>
            <a:r>
              <a:rPr lang="en-US" dirty="0" err="1"/>
              <a:t>mekaniği</a:t>
            </a:r>
            <a:r>
              <a:rPr lang="en-US" dirty="0"/>
              <a:t>, </a:t>
            </a:r>
            <a:r>
              <a:rPr lang="en-US" dirty="0" err="1"/>
              <a:t>akışkanlar</a:t>
            </a:r>
            <a:r>
              <a:rPr lang="en-US" dirty="0"/>
              <a:t> </a:t>
            </a:r>
            <a:r>
              <a:rPr lang="en-US" dirty="0" err="1"/>
              <a:t>mekaniği</a:t>
            </a:r>
            <a:r>
              <a:rPr lang="en-US" dirty="0"/>
              <a:t>, </a:t>
            </a:r>
            <a:r>
              <a:rPr lang="en-US" dirty="0" err="1"/>
              <a:t>ulaşım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dersleri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tr-TR" dirty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uygulamalarına</a:t>
            </a:r>
            <a:r>
              <a:rPr lang="en-US" dirty="0"/>
              <a:t> </a:t>
            </a:r>
            <a:r>
              <a:rPr lang="en-US" dirty="0" err="1"/>
              <a:t>ağırlık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Son </a:t>
            </a:r>
            <a:r>
              <a:rPr lang="en-US" dirty="0" err="1"/>
              <a:t>sınıfta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mesleğin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dallarında</a:t>
            </a:r>
            <a:r>
              <a:rPr lang="en-US" dirty="0"/>
              <a:t> </a:t>
            </a:r>
            <a:r>
              <a:rPr lang="en-US" dirty="0" err="1"/>
              <a:t>planlama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projelendirme</a:t>
            </a:r>
            <a:r>
              <a:rPr lang="en-US" dirty="0"/>
              <a:t> </a:t>
            </a:r>
            <a:r>
              <a:rPr lang="en-US" dirty="0" err="1"/>
              <a:t>yeteneğinin</a:t>
            </a:r>
            <a:r>
              <a:rPr lang="en-US" dirty="0"/>
              <a:t> </a:t>
            </a:r>
            <a:r>
              <a:rPr lang="en-US" dirty="0" err="1"/>
              <a:t>geliştirilmesi</a:t>
            </a:r>
            <a:r>
              <a:rPr lang="en-US" dirty="0"/>
              <a:t> </a:t>
            </a:r>
            <a:r>
              <a:rPr lang="en-US" dirty="0" err="1"/>
              <a:t>amaçlanır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Öğrenciler</a:t>
            </a:r>
            <a:r>
              <a:rPr lang="en-US" dirty="0"/>
              <a:t>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uygulamaya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 </a:t>
            </a:r>
            <a:r>
              <a:rPr lang="en-US" dirty="0" err="1"/>
              <a:t>alırlar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yaz</a:t>
            </a:r>
            <a:r>
              <a:rPr lang="en-US" dirty="0"/>
              <a:t> </a:t>
            </a:r>
            <a:r>
              <a:rPr lang="en-US" dirty="0" err="1"/>
              <a:t>stajlarını</a:t>
            </a:r>
            <a:r>
              <a:rPr lang="en-US" dirty="0"/>
              <a:t> </a:t>
            </a:r>
            <a:r>
              <a:rPr lang="en-US" dirty="0" err="1"/>
              <a:t>yaparlar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2984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result for izmit körfez geçisi inşa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273" y="0"/>
            <a:ext cx="7272808" cy="381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izmit körfez geçiş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046" y="3818224"/>
            <a:ext cx="7272808" cy="277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88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36FE-B9F6-43E1-9095-6C6592A83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Gereken</a:t>
            </a:r>
            <a:r>
              <a:rPr lang="en-US" b="1" dirty="0"/>
              <a:t> </a:t>
            </a:r>
            <a:r>
              <a:rPr lang="en-US" b="1" dirty="0" err="1"/>
              <a:t>Nitelikler</a:t>
            </a:r>
            <a:r>
              <a:rPr lang="en-US" b="1" dirty="0"/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E3A48-CBB0-4F38-80C5-A59B6825C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 </a:t>
            </a:r>
            <a:r>
              <a:rPr lang="en-US" dirty="0" err="1"/>
              <a:t>alanında</a:t>
            </a:r>
            <a:r>
              <a:rPr lang="en-US" dirty="0"/>
              <a:t> </a:t>
            </a:r>
            <a:r>
              <a:rPr lang="en-US" dirty="0" err="1"/>
              <a:t>çalışmak</a:t>
            </a:r>
            <a:r>
              <a:rPr lang="en-US" dirty="0"/>
              <a:t> </a:t>
            </a:r>
            <a:r>
              <a:rPr lang="en-US" dirty="0" err="1"/>
              <a:t>isteyen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kimsenin</a:t>
            </a:r>
            <a:r>
              <a:rPr lang="en-US" dirty="0"/>
              <a:t> </a:t>
            </a:r>
            <a:r>
              <a:rPr lang="en-US" dirty="0" err="1"/>
              <a:t>sayısal</a:t>
            </a:r>
            <a:r>
              <a:rPr lang="en-US" dirty="0"/>
              <a:t> </a:t>
            </a:r>
            <a:r>
              <a:rPr lang="en-US" dirty="0" err="1"/>
              <a:t>akıl</a:t>
            </a:r>
            <a:r>
              <a:rPr lang="en-US" dirty="0"/>
              <a:t> </a:t>
            </a:r>
            <a:r>
              <a:rPr lang="en-US" dirty="0" err="1"/>
              <a:t>yürütme</a:t>
            </a:r>
            <a:r>
              <a:rPr lang="en-US" dirty="0"/>
              <a:t>, </a:t>
            </a:r>
            <a:r>
              <a:rPr lang="en-US" dirty="0" err="1"/>
              <a:t>uzay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görebilme</a:t>
            </a:r>
            <a:r>
              <a:rPr lang="en-US" dirty="0"/>
              <a:t> </a:t>
            </a:r>
            <a:r>
              <a:rPr lang="en-US" dirty="0" err="1"/>
              <a:t>gücüne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; </a:t>
            </a:r>
            <a:r>
              <a:rPr lang="en-US" dirty="0" err="1"/>
              <a:t>matematiğe</a:t>
            </a:r>
            <a:r>
              <a:rPr lang="en-US" dirty="0"/>
              <a:t>, </a:t>
            </a:r>
            <a:r>
              <a:rPr lang="en-US" dirty="0" err="1"/>
              <a:t>fiziğe</a:t>
            </a:r>
            <a:r>
              <a:rPr lang="en-US" dirty="0"/>
              <a:t>, </a:t>
            </a:r>
            <a:r>
              <a:rPr lang="en-US" dirty="0" err="1"/>
              <a:t>ekonomiye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yetişmiş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kimse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Her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dalında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mühendisliğinde</a:t>
            </a:r>
            <a:r>
              <a:rPr lang="en-US" dirty="0"/>
              <a:t> de,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bilgilerini</a:t>
            </a:r>
            <a:r>
              <a:rPr lang="en-US" dirty="0"/>
              <a:t> </a:t>
            </a:r>
            <a:r>
              <a:rPr lang="en-US" dirty="0" err="1"/>
              <a:t>anlamlı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düzen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biraraya</a:t>
            </a:r>
            <a:r>
              <a:rPr lang="en-US" dirty="0"/>
              <a:t> </a:t>
            </a:r>
            <a:r>
              <a:rPr lang="en-US" dirty="0" err="1"/>
              <a:t>getirerek</a:t>
            </a:r>
            <a:r>
              <a:rPr lang="en-US" dirty="0"/>
              <a:t> </a:t>
            </a:r>
            <a:r>
              <a:rPr lang="en-US" dirty="0" err="1"/>
              <a:t>sentez</a:t>
            </a:r>
            <a:r>
              <a:rPr lang="en-US" dirty="0"/>
              <a:t> </a:t>
            </a:r>
            <a:r>
              <a:rPr lang="en-US" dirty="0" err="1"/>
              <a:t>yapabilme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yararlanarak</a:t>
            </a:r>
            <a:r>
              <a:rPr lang="en-US" dirty="0"/>
              <a:t> problem </a:t>
            </a:r>
            <a:r>
              <a:rPr lang="en-US" dirty="0" err="1"/>
              <a:t>çözebilme</a:t>
            </a:r>
            <a:r>
              <a:rPr lang="en-US" dirty="0"/>
              <a:t> </a:t>
            </a:r>
            <a:r>
              <a:rPr lang="en-US" dirty="0" err="1"/>
              <a:t>yeteneğini</a:t>
            </a:r>
            <a:r>
              <a:rPr lang="en-US" dirty="0"/>
              <a:t> </a:t>
            </a:r>
            <a:r>
              <a:rPr lang="en-US" dirty="0" err="1"/>
              <a:t>geliştirmiş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gereklidir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sahipleri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işçilerle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 </a:t>
            </a:r>
            <a:r>
              <a:rPr lang="en-US" dirty="0" err="1"/>
              <a:t>kurabilen</a:t>
            </a:r>
            <a:r>
              <a:rPr lang="en-US" dirty="0"/>
              <a:t>, </a:t>
            </a:r>
            <a:r>
              <a:rPr lang="en-US" dirty="0" err="1"/>
              <a:t>sabırlı</a:t>
            </a:r>
            <a:r>
              <a:rPr lang="en-US" dirty="0"/>
              <a:t>, </a:t>
            </a:r>
            <a:r>
              <a:rPr lang="en-US" dirty="0" err="1"/>
              <a:t>hoşgörülü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düşüncelerini</a:t>
            </a:r>
            <a:r>
              <a:rPr lang="en-US" dirty="0"/>
              <a:t> </a:t>
            </a:r>
            <a:r>
              <a:rPr lang="en-US" dirty="0" err="1"/>
              <a:t>başkalarına</a:t>
            </a:r>
            <a:r>
              <a:rPr lang="en-US" dirty="0"/>
              <a:t> </a:t>
            </a:r>
            <a:r>
              <a:rPr lang="en-US" dirty="0" err="1"/>
              <a:t>iletebilen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kimse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da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mühendisliğinde</a:t>
            </a:r>
            <a:r>
              <a:rPr lang="en-US" dirty="0"/>
              <a:t> </a:t>
            </a:r>
            <a:r>
              <a:rPr lang="en-US" dirty="0" err="1"/>
              <a:t>aranan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özellikleridir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13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e result for civil engine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-4722"/>
            <a:ext cx="11377264" cy="647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27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1DE04-771F-4429-830C-477C97395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Mezunların</a:t>
            </a:r>
            <a:r>
              <a:rPr lang="en-US" b="1" dirty="0"/>
              <a:t> </a:t>
            </a:r>
            <a:r>
              <a:rPr lang="en-US" b="1" dirty="0" err="1"/>
              <a:t>Kazandıkları</a:t>
            </a:r>
            <a:r>
              <a:rPr lang="en-US" b="1" dirty="0"/>
              <a:t> </a:t>
            </a:r>
            <a:r>
              <a:rPr lang="en-US" b="1" dirty="0" err="1"/>
              <a:t>Ünvan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Yaptıkları</a:t>
            </a:r>
            <a:r>
              <a:rPr lang="en-US" b="1" dirty="0"/>
              <a:t> </a:t>
            </a:r>
            <a:r>
              <a:rPr lang="en-US" b="1" dirty="0" err="1"/>
              <a:t>İşler</a:t>
            </a:r>
            <a:r>
              <a:rPr lang="en-US" b="1" dirty="0"/>
              <a:t>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94B2-A710-4730-A075-399424C54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mühendisliğini</a:t>
            </a:r>
            <a:r>
              <a:rPr lang="en-US" dirty="0"/>
              <a:t> </a:t>
            </a:r>
            <a:r>
              <a:rPr lang="en-US" dirty="0" err="1"/>
              <a:t>bitiren</a:t>
            </a:r>
            <a:r>
              <a:rPr lang="en-US" dirty="0"/>
              <a:t> </a:t>
            </a:r>
            <a:r>
              <a:rPr lang="en-US" dirty="0" err="1"/>
              <a:t>öğrenciye</a:t>
            </a:r>
            <a:r>
              <a:rPr lang="en-US" dirty="0"/>
              <a:t> “</a:t>
            </a:r>
            <a:r>
              <a:rPr lang="en-US" dirty="0" err="1"/>
              <a:t>İnşaat</a:t>
            </a:r>
            <a:r>
              <a:rPr lang="en-US" dirty="0"/>
              <a:t> </a:t>
            </a:r>
            <a:r>
              <a:rPr lang="en-US" dirty="0" err="1"/>
              <a:t>Mühendisi</a:t>
            </a:r>
            <a:r>
              <a:rPr lang="en-US" dirty="0"/>
              <a:t>” </a:t>
            </a:r>
            <a:r>
              <a:rPr lang="en-US" dirty="0" err="1"/>
              <a:t>ünvanı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r>
              <a:rPr lang="en-US" dirty="0" err="1"/>
              <a:t>Kurucu</a:t>
            </a:r>
            <a:r>
              <a:rPr lang="en-US" dirty="0"/>
              <a:t> </a:t>
            </a:r>
            <a:r>
              <a:rPr lang="en-US" dirty="0" err="1"/>
              <a:t>mühendislik</a:t>
            </a:r>
            <a:r>
              <a:rPr lang="en-US" dirty="0"/>
              <a:t> </a:t>
            </a:r>
            <a:r>
              <a:rPr lang="en-US" dirty="0" err="1"/>
              <a:t>sayılan</a:t>
            </a:r>
            <a:r>
              <a:rPr lang="en-US" dirty="0"/>
              <a:t>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kapsadığından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meslekte</a:t>
            </a:r>
            <a:r>
              <a:rPr lang="en-US" dirty="0"/>
              <a:t> </a:t>
            </a:r>
            <a:r>
              <a:rPr lang="en-US" dirty="0" err="1"/>
              <a:t>çalışanlar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dallarda</a:t>
            </a:r>
            <a:r>
              <a:rPr lang="en-US" dirty="0"/>
              <a:t> </a:t>
            </a:r>
            <a:r>
              <a:rPr lang="en-US" dirty="0" err="1"/>
              <a:t>uzmanlaşma</a:t>
            </a:r>
            <a:r>
              <a:rPr lang="en-US" dirty="0"/>
              <a:t> </a:t>
            </a:r>
            <a:r>
              <a:rPr lang="en-US" dirty="0" err="1"/>
              <a:t>gereği</a:t>
            </a:r>
            <a:r>
              <a:rPr lang="en-US" dirty="0"/>
              <a:t> </a:t>
            </a:r>
            <a:r>
              <a:rPr lang="en-US" dirty="0" err="1"/>
              <a:t>duymaktadır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Bu </a:t>
            </a:r>
            <a:r>
              <a:rPr lang="en-US" dirty="0" err="1"/>
              <a:t>dalların</a:t>
            </a:r>
            <a:r>
              <a:rPr lang="en-US" dirty="0"/>
              <a:t> </a:t>
            </a:r>
            <a:r>
              <a:rPr lang="en-US" dirty="0" err="1"/>
              <a:t>başlıcaları</a:t>
            </a:r>
            <a:r>
              <a:rPr lang="en-US" dirty="0"/>
              <a:t>,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,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mühendisliği</a:t>
            </a:r>
            <a:r>
              <a:rPr lang="en-US" dirty="0"/>
              <a:t>,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bilimi</a:t>
            </a:r>
            <a:r>
              <a:rPr lang="en-US" dirty="0"/>
              <a:t>, </a:t>
            </a:r>
            <a:r>
              <a:rPr lang="en-US" dirty="0" err="1"/>
              <a:t>ulaşım</a:t>
            </a:r>
            <a:r>
              <a:rPr lang="en-US" dirty="0"/>
              <a:t> vb. dir. </a:t>
            </a:r>
            <a:endParaRPr lang="tr-TR" dirty="0"/>
          </a:p>
          <a:p>
            <a:r>
              <a:rPr lang="en-US" dirty="0" err="1"/>
              <a:t>Lisansüstü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, </a:t>
            </a:r>
            <a:r>
              <a:rPr lang="en-US" dirty="0" err="1"/>
              <a:t>öğrencinin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alanlardan</a:t>
            </a:r>
            <a:r>
              <a:rPr lang="en-US" dirty="0"/>
              <a:t> </a:t>
            </a:r>
            <a:r>
              <a:rPr lang="en-US" dirty="0" err="1"/>
              <a:t>birinde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yeteneğini</a:t>
            </a:r>
            <a:r>
              <a:rPr lang="en-US" dirty="0"/>
              <a:t> </a:t>
            </a:r>
            <a:r>
              <a:rPr lang="en-US" dirty="0" err="1"/>
              <a:t>geliştirmesi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seçtiği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problem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özgün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yapması</a:t>
            </a:r>
            <a:r>
              <a:rPr lang="en-US" dirty="0"/>
              <a:t> </a:t>
            </a:r>
            <a:r>
              <a:rPr lang="en-US" dirty="0" err="1"/>
              <a:t>eklenir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Uzmanlık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ne </a:t>
            </a:r>
            <a:r>
              <a:rPr lang="en-US" dirty="0" err="1"/>
              <a:t>olursa</a:t>
            </a:r>
            <a:r>
              <a:rPr lang="en-US" dirty="0"/>
              <a:t> </a:t>
            </a:r>
            <a:r>
              <a:rPr lang="en-US" dirty="0" err="1"/>
              <a:t>olsun</a:t>
            </a:r>
            <a:r>
              <a:rPr lang="en-US" dirty="0"/>
              <a:t>,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mühendisi</a:t>
            </a:r>
            <a:r>
              <a:rPr lang="en-US" dirty="0"/>
              <a:t> </a:t>
            </a:r>
            <a:r>
              <a:rPr lang="en-US" dirty="0" err="1"/>
              <a:t>kuracağı</a:t>
            </a:r>
            <a:r>
              <a:rPr lang="en-US" dirty="0"/>
              <a:t> </a:t>
            </a:r>
            <a:r>
              <a:rPr lang="en-US" dirty="0" err="1"/>
              <a:t>yapının</a:t>
            </a:r>
            <a:r>
              <a:rPr lang="en-US" dirty="0"/>
              <a:t> </a:t>
            </a:r>
            <a:r>
              <a:rPr lang="en-US" dirty="0" err="1"/>
              <a:t>dayanıklılığını</a:t>
            </a:r>
            <a:r>
              <a:rPr lang="en-US" dirty="0"/>
              <a:t> </a:t>
            </a:r>
            <a:r>
              <a:rPr lang="en-US" dirty="0" err="1"/>
              <a:t>sağlamakla</a:t>
            </a:r>
            <a:r>
              <a:rPr lang="en-US" dirty="0"/>
              <a:t> </a:t>
            </a:r>
            <a:r>
              <a:rPr lang="en-US" dirty="0" err="1"/>
              <a:t>yükümlüdür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Bunun </a:t>
            </a:r>
            <a:r>
              <a:rPr lang="en-US" dirty="0" err="1"/>
              <a:t>yanında</a:t>
            </a:r>
            <a:r>
              <a:rPr lang="en-US" dirty="0"/>
              <a:t>, </a:t>
            </a:r>
            <a:r>
              <a:rPr lang="en-US" dirty="0" err="1"/>
              <a:t>inşaat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personeli</a:t>
            </a:r>
            <a:r>
              <a:rPr lang="en-US" dirty="0"/>
              <a:t>,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maliyetini</a:t>
            </a:r>
            <a:r>
              <a:rPr lang="en-US" dirty="0"/>
              <a:t> </a:t>
            </a:r>
            <a:r>
              <a:rPr lang="en-US" dirty="0" err="1"/>
              <a:t>hesaplar</a:t>
            </a:r>
            <a:r>
              <a:rPr lang="en-US" dirty="0"/>
              <a:t>, </a:t>
            </a:r>
            <a:r>
              <a:rPr lang="en-US" dirty="0" err="1"/>
              <a:t>malzemeyi</a:t>
            </a:r>
            <a:r>
              <a:rPr lang="en-US" dirty="0"/>
              <a:t> </a:t>
            </a:r>
            <a:r>
              <a:rPr lang="en-US" dirty="0" err="1"/>
              <a:t>satın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,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planını</a:t>
            </a:r>
            <a:r>
              <a:rPr lang="en-US" dirty="0"/>
              <a:t> </a:t>
            </a:r>
            <a:r>
              <a:rPr lang="en-US" dirty="0" err="1"/>
              <a:t>hazırlar</a:t>
            </a:r>
            <a:r>
              <a:rPr lang="en-US" dirty="0"/>
              <a:t>, </a:t>
            </a:r>
            <a:r>
              <a:rPr lang="en-US" dirty="0" err="1"/>
              <a:t>inşaatı</a:t>
            </a:r>
            <a:r>
              <a:rPr lang="en-US" dirty="0"/>
              <a:t> </a:t>
            </a:r>
            <a:r>
              <a:rPr lang="en-US" dirty="0" err="1"/>
              <a:t>denetler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Bu </a:t>
            </a:r>
            <a:r>
              <a:rPr lang="en-US" dirty="0" err="1"/>
              <a:t>çalışmaları</a:t>
            </a:r>
            <a:r>
              <a:rPr lang="en-US" dirty="0"/>
              <a:t>,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mesleklerden</a:t>
            </a:r>
            <a:r>
              <a:rPr lang="en-US" dirty="0"/>
              <a:t> </a:t>
            </a:r>
            <a:r>
              <a:rPr lang="en-US" dirty="0" err="1"/>
              <a:t>kişilerle</a:t>
            </a:r>
            <a:r>
              <a:rPr lang="en-US" dirty="0"/>
              <a:t> </a:t>
            </a:r>
            <a:r>
              <a:rPr lang="en-US" dirty="0" err="1"/>
              <a:t>işbirliği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dayanışma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gerçekleştirir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29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ITY SKETCH 16X9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23.potx" id="{55B65C5C-2110-41C9-9432-67D739EC5CFC}" vid="{FDE12540-4521-4F30-863D-D54DD2EE1C3B}"/>
    </a:ext>
  </a:extLst>
</a:theme>
</file>

<file path=ppt/theme/theme2.xml><?xml version="1.0" encoding="utf-8"?>
<a:theme xmlns:a="http://schemas.openxmlformats.org/drawingml/2006/main" name="Office Theme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itySketch">
      <a:dk1>
        <a:srgbClr val="3D372E"/>
      </a:dk1>
      <a:lt1>
        <a:sysClr val="window" lastClr="FFFFFF"/>
      </a:lt1>
      <a:dk2>
        <a:srgbClr val="000000"/>
      </a:dk2>
      <a:lt2>
        <a:srgbClr val="E0ECE1"/>
      </a:lt2>
      <a:accent1>
        <a:srgbClr val="B2D0B4"/>
      </a:accent1>
      <a:accent2>
        <a:srgbClr val="88A5BA"/>
      </a:accent2>
      <a:accent3>
        <a:srgbClr val="909F5F"/>
      </a:accent3>
      <a:accent4>
        <a:srgbClr val="C9A057"/>
      </a:accent4>
      <a:accent5>
        <a:srgbClr val="DA7D60"/>
      </a:accent5>
      <a:accent6>
        <a:srgbClr val="978975"/>
      </a:accent6>
      <a:hlink>
        <a:srgbClr val="C9A057"/>
      </a:hlink>
      <a:folHlink>
        <a:srgbClr val="978975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office city sketch presentation background (widescreen)</Template>
  <TotalTime>94</TotalTime>
  <Words>607</Words>
  <Application>Microsoft Office PowerPoint</Application>
  <PresentationFormat>Widescreen</PresentationFormat>
  <Paragraphs>36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Century Schoolbook</vt:lpstr>
      <vt:lpstr>CITY SKETCH 16X9</vt:lpstr>
      <vt:lpstr>İnşaat Mühendisliği Bölümü</vt:lpstr>
      <vt:lpstr>İnşaat Mühendisliği Bölümü Tanıtımı:</vt:lpstr>
      <vt:lpstr>İnşaat Mühendisliği Bölümü Tanıtımı:</vt:lpstr>
      <vt:lpstr>Programın Amacı:</vt:lpstr>
      <vt:lpstr>Programda Okutulan Belli Başlı Dersler:</vt:lpstr>
      <vt:lpstr>PowerPoint Presentation</vt:lpstr>
      <vt:lpstr>Gereken Nitelikler:</vt:lpstr>
      <vt:lpstr>PowerPoint Presentation</vt:lpstr>
      <vt:lpstr>Mezunların Kazandıkları Ünvan ve Yaptıkları İşler:</vt:lpstr>
      <vt:lpstr>PowerPoint Presentation</vt:lpstr>
      <vt:lpstr>Çalışma Alanları: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İnşaat Mühendisliği Bölümü</dc:title>
  <dc:creator>Korkmaz</dc:creator>
  <cp:lastModifiedBy>bircan arslannur</cp:lastModifiedBy>
  <cp:revision>9</cp:revision>
  <cp:lastPrinted>2017-05-09T11:19:51Z</cp:lastPrinted>
  <dcterms:created xsi:type="dcterms:W3CDTF">2017-05-09T09:44:23Z</dcterms:created>
  <dcterms:modified xsi:type="dcterms:W3CDTF">2017-05-09T11:20:41Z</dcterms:modified>
</cp:coreProperties>
</file>