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67" r:id="rId5"/>
    <p:sldId id="268" r:id="rId6"/>
    <p:sldId id="273" r:id="rId7"/>
    <p:sldId id="269" r:id="rId8"/>
    <p:sldId id="275" r:id="rId9"/>
    <p:sldId id="270" r:id="rId10"/>
    <p:sldId id="274" r:id="rId11"/>
    <p:sldId id="271" r:id="rId12"/>
    <p:sldId id="276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İnşaat Mühendisliği Bölümü</a:t>
            </a:r>
            <a:endParaRPr lang="en-US" dirty="0"/>
          </a:p>
        </p:txBody>
      </p:sp>
      <p:pic>
        <p:nvPicPr>
          <p:cNvPr id="1026" name="Picture 2" descr="Image result for ığdır üniversit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19" y="-23740"/>
            <a:ext cx="1775520" cy="18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049"/>
            <a:ext cx="10570287" cy="68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C74D-6E31-4126-AEC0-B8B8E715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Alanları</a:t>
            </a:r>
            <a:r>
              <a:rPr lang="en-US" b="1" dirty="0"/>
              <a:t>: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9617-CC5C-43DC-B9CF-4F52460A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çalışmalarının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büroda</a:t>
            </a:r>
            <a:r>
              <a:rPr lang="en-US" dirty="0"/>
              <a:t> </a:t>
            </a:r>
            <a:r>
              <a:rPr lang="en-US" dirty="0" err="1"/>
              <a:t>gerçekleştirilirse</a:t>
            </a:r>
            <a:r>
              <a:rPr lang="en-US" dirty="0"/>
              <a:t> de,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  <a:endParaRPr lang="tr-TR" dirty="0"/>
          </a:p>
          <a:p>
            <a:pPr fontAlgn="b"/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mühendislerinin</a:t>
            </a:r>
            <a:r>
              <a:rPr lang="en-US" dirty="0"/>
              <a:t> </a:t>
            </a:r>
            <a:r>
              <a:rPr lang="en-US" dirty="0" err="1"/>
              <a:t>bazıları</a:t>
            </a:r>
            <a:r>
              <a:rPr lang="en-US" dirty="0"/>
              <a:t> </a:t>
            </a:r>
            <a:r>
              <a:rPr lang="en-US" dirty="0" err="1"/>
              <a:t>büroda</a:t>
            </a:r>
            <a:r>
              <a:rPr lang="en-US" dirty="0"/>
              <a:t>, </a:t>
            </a:r>
            <a:r>
              <a:rPr lang="en-US" dirty="0" err="1"/>
              <a:t>bazıları</a:t>
            </a:r>
            <a:r>
              <a:rPr lang="en-US" dirty="0"/>
              <a:t> </a:t>
            </a:r>
            <a:r>
              <a:rPr lang="en-US" dirty="0" err="1"/>
              <a:t>şantiyede</a:t>
            </a:r>
            <a:r>
              <a:rPr lang="en-US" dirty="0"/>
              <a:t>,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da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yaparlar</a:t>
            </a:r>
            <a:r>
              <a:rPr lang="en-US" dirty="0"/>
              <a:t>. </a:t>
            </a:r>
            <a:endParaRPr lang="tr-TR" dirty="0"/>
          </a:p>
          <a:p>
            <a:pPr fontAlgn="b"/>
            <a:r>
              <a:rPr lang="en-US" dirty="0" err="1"/>
              <a:t>Ülkemizde</a:t>
            </a:r>
            <a:r>
              <a:rPr lang="en-US" dirty="0"/>
              <a:t>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mühendisleri</a:t>
            </a:r>
            <a:r>
              <a:rPr lang="en-US" dirty="0"/>
              <a:t>, </a:t>
            </a:r>
            <a:r>
              <a:rPr lang="tr-TR" dirty="0"/>
              <a:t>Çevre ve Şehircilik</a:t>
            </a:r>
            <a:r>
              <a:rPr lang="en-US" dirty="0"/>
              <a:t>, </a:t>
            </a:r>
            <a:r>
              <a:rPr lang="en-US" dirty="0" err="1"/>
              <a:t>Orman</a:t>
            </a:r>
            <a:r>
              <a:rPr lang="en-US" dirty="0"/>
              <a:t>, </a:t>
            </a:r>
            <a:r>
              <a:rPr lang="en-US" dirty="0" err="1"/>
              <a:t>Tarım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Köyişleri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Tabii</a:t>
            </a:r>
            <a:r>
              <a:rPr lang="en-US" dirty="0"/>
              <a:t> </a:t>
            </a:r>
            <a:r>
              <a:rPr lang="en-US" dirty="0" err="1"/>
              <a:t>Kaynaklar</a:t>
            </a:r>
            <a:r>
              <a:rPr lang="en-US" dirty="0"/>
              <a:t>, </a:t>
            </a:r>
            <a:r>
              <a:rPr lang="en-US" dirty="0" err="1"/>
              <a:t>Ulaştırma</a:t>
            </a:r>
            <a:r>
              <a:rPr lang="en-US" dirty="0"/>
              <a:t> </a:t>
            </a:r>
            <a:r>
              <a:rPr lang="en-US" dirty="0" err="1"/>
              <a:t>Bakanlıklarında</a:t>
            </a:r>
            <a:r>
              <a:rPr lang="en-US" dirty="0"/>
              <a:t>, DSİ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Karayolları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Müdürlüklerinde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iktisadi</a:t>
            </a:r>
            <a:r>
              <a:rPr lang="en-US" dirty="0"/>
              <a:t> </a:t>
            </a:r>
            <a:r>
              <a:rPr lang="en-US" dirty="0" err="1"/>
              <a:t>teşekküllerinde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almakta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çalışmaktadır</a:t>
            </a:r>
            <a:r>
              <a:rPr lang="en-US" dirty="0"/>
              <a:t>. </a:t>
            </a:r>
            <a:endParaRPr lang="tr-TR" dirty="0"/>
          </a:p>
          <a:p>
            <a:pPr fontAlgn="b"/>
            <a:r>
              <a:rPr lang="en-US" dirty="0" err="1"/>
              <a:t>Gelecekte</a:t>
            </a:r>
            <a:r>
              <a:rPr lang="en-US" dirty="0"/>
              <a:t>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mühendislerine</a:t>
            </a:r>
            <a:r>
              <a:rPr lang="en-US" dirty="0"/>
              <a:t> </a:t>
            </a:r>
            <a:r>
              <a:rPr lang="en-US" dirty="0" err="1"/>
              <a:t>duyulan</a:t>
            </a:r>
            <a:r>
              <a:rPr lang="en-US" dirty="0"/>
              <a:t> </a:t>
            </a:r>
            <a:r>
              <a:rPr lang="en-US" dirty="0" err="1"/>
              <a:t>gereksinim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da </a:t>
            </a:r>
            <a:r>
              <a:rPr lang="en-US" dirty="0" err="1"/>
              <a:t>artacaktır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u getirme şantiy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İnşaat</a:t>
            </a:r>
            <a:r>
              <a:rPr lang="en-US" b="1" u="sng" dirty="0"/>
              <a:t> </a:t>
            </a:r>
            <a:r>
              <a:rPr lang="en-US" b="1" u="sng" dirty="0" err="1"/>
              <a:t>Mühendisliği</a:t>
            </a:r>
            <a:r>
              <a:rPr lang="en-US" b="1" u="sng" dirty="0"/>
              <a:t> </a:t>
            </a:r>
            <a:r>
              <a:rPr lang="en-US" b="1" u="sng" dirty="0" err="1"/>
              <a:t>Bölümü</a:t>
            </a:r>
            <a:r>
              <a:rPr lang="en-US" b="1" u="sng" dirty="0"/>
              <a:t> </a:t>
            </a:r>
            <a:r>
              <a:rPr lang="en-US" b="1" u="sng" dirty="0" err="1"/>
              <a:t>Tanıtımı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28800"/>
            <a:ext cx="10515600" cy="4351338"/>
          </a:xfrm>
        </p:spPr>
        <p:txBody>
          <a:bodyPr/>
          <a:lstStyle/>
          <a:p>
            <a:r>
              <a:rPr lang="en-US" dirty="0"/>
              <a:t>Her </a:t>
            </a:r>
            <a:r>
              <a:rPr lang="en-US" dirty="0" err="1"/>
              <a:t>türlü</a:t>
            </a:r>
            <a:r>
              <a:rPr lang="en-US" dirty="0"/>
              <a:t>, </a:t>
            </a:r>
            <a:r>
              <a:rPr lang="en-US" dirty="0" err="1"/>
              <a:t>bina</a:t>
            </a:r>
            <a:r>
              <a:rPr lang="en-US" dirty="0"/>
              <a:t>, </a:t>
            </a:r>
            <a:r>
              <a:rPr lang="en-US" dirty="0" err="1"/>
              <a:t>baraj</a:t>
            </a:r>
            <a:r>
              <a:rPr lang="en-US" dirty="0"/>
              <a:t>, </a:t>
            </a:r>
            <a:r>
              <a:rPr lang="en-US" dirty="0" err="1"/>
              <a:t>havaalanı,köprü</a:t>
            </a:r>
            <a:r>
              <a:rPr lang="en-US" dirty="0"/>
              <a:t>, </a:t>
            </a:r>
            <a:r>
              <a:rPr lang="en-US" dirty="0" err="1"/>
              <a:t>yol</a:t>
            </a:r>
            <a:r>
              <a:rPr lang="en-US" dirty="0"/>
              <a:t>, </a:t>
            </a:r>
            <a:r>
              <a:rPr lang="en-US" dirty="0" err="1"/>
              <a:t>liman</a:t>
            </a:r>
            <a:r>
              <a:rPr lang="en-US" dirty="0"/>
              <a:t> vs.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yapılarının</a:t>
            </a:r>
            <a:r>
              <a:rPr lang="en-US" dirty="0"/>
              <a:t> </a:t>
            </a:r>
            <a:r>
              <a:rPr lang="en-US" dirty="0" err="1"/>
              <a:t>planlanması</a:t>
            </a:r>
            <a:r>
              <a:rPr lang="en-US" dirty="0"/>
              <a:t>, </a:t>
            </a:r>
            <a:r>
              <a:rPr lang="en-US" dirty="0" err="1"/>
              <a:t>projelendirilmesi</a:t>
            </a:r>
            <a:r>
              <a:rPr lang="en-US" dirty="0"/>
              <a:t>, </a:t>
            </a:r>
            <a:r>
              <a:rPr lang="en-US" dirty="0" err="1"/>
              <a:t>yapımı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denetimi</a:t>
            </a:r>
            <a:r>
              <a:rPr lang="en-US" dirty="0"/>
              <a:t> </a:t>
            </a:r>
            <a:r>
              <a:rPr lang="en-US" dirty="0" err="1"/>
              <a:t>konuları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Çevre ve Şehircilik Bakanlığı</a:t>
            </a:r>
            <a:r>
              <a:rPr lang="en-US" dirty="0"/>
              <a:t>, </a:t>
            </a:r>
            <a:r>
              <a:rPr lang="en-US" dirty="0" err="1"/>
              <a:t>Orman</a:t>
            </a:r>
            <a:r>
              <a:rPr lang="en-US" dirty="0"/>
              <a:t>, </a:t>
            </a:r>
            <a:r>
              <a:rPr lang="en-US" dirty="0" err="1"/>
              <a:t>Tarım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Köyişleri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 </a:t>
            </a:r>
            <a:r>
              <a:rPr lang="en-US" dirty="0" err="1"/>
              <a:t>Kaynaklar</a:t>
            </a:r>
            <a:r>
              <a:rPr lang="en-US" dirty="0"/>
              <a:t>, </a:t>
            </a:r>
            <a:r>
              <a:rPr lang="en-US" dirty="0" err="1"/>
              <a:t>Ulaştırma</a:t>
            </a:r>
            <a:r>
              <a:rPr lang="en-US" dirty="0"/>
              <a:t> </a:t>
            </a:r>
            <a:r>
              <a:rPr lang="en-US" dirty="0" err="1"/>
              <a:t>Bakanlıklarında</a:t>
            </a:r>
            <a:r>
              <a:rPr lang="en-US" dirty="0"/>
              <a:t>, </a:t>
            </a:r>
            <a:r>
              <a:rPr lang="en-US" dirty="0" err="1"/>
              <a:t>belediyelerde</a:t>
            </a:r>
            <a:r>
              <a:rPr lang="en-US" dirty="0"/>
              <a:t>, </a:t>
            </a:r>
            <a:r>
              <a:rPr lang="en-US" dirty="0" err="1"/>
              <a:t>Dsi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Karayolları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Müdürlüklerinde</a:t>
            </a:r>
            <a:r>
              <a:rPr lang="en-US" dirty="0"/>
              <a:t> </a:t>
            </a:r>
            <a:r>
              <a:rPr lang="en-US" dirty="0" err="1"/>
              <a:t>çalışılabilir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müteahhitlik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verilebileceği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müteahhitlik</a:t>
            </a:r>
            <a:r>
              <a:rPr lang="en-US" dirty="0"/>
              <a:t> de </a:t>
            </a:r>
            <a:r>
              <a:rPr lang="en-US" dirty="0" err="1"/>
              <a:t>yapılabilir</a:t>
            </a:r>
            <a:r>
              <a:rPr lang="en-US" dirty="0"/>
              <a:t>.</a:t>
            </a:r>
          </a:p>
        </p:txBody>
      </p:sp>
      <p:pic>
        <p:nvPicPr>
          <p:cNvPr id="2052" name="Picture 4" descr="Image result for civil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36" y="4180952"/>
            <a:ext cx="7248128" cy="26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İnşaat</a:t>
            </a:r>
            <a:r>
              <a:rPr lang="en-US" b="1" u="sng" dirty="0"/>
              <a:t> </a:t>
            </a:r>
            <a:r>
              <a:rPr lang="en-US" b="1" u="sng" dirty="0" err="1"/>
              <a:t>Mühendisliği</a:t>
            </a:r>
            <a:r>
              <a:rPr lang="en-US" b="1" u="sng" dirty="0"/>
              <a:t> </a:t>
            </a:r>
            <a:r>
              <a:rPr lang="en-US" b="1" u="sng" dirty="0" err="1"/>
              <a:t>Bölümü</a:t>
            </a:r>
            <a:r>
              <a:rPr lang="en-US" b="1" u="sng" dirty="0"/>
              <a:t> </a:t>
            </a:r>
            <a:r>
              <a:rPr lang="en-US" b="1" u="sng" dirty="0" err="1"/>
              <a:t>Tanıtımı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Bölümümüz, Iğdır Üniversitesi Mühendislik Fakültesi altında 2008 yılında kurulmuştur.</a:t>
            </a:r>
          </a:p>
          <a:p>
            <a:r>
              <a:rPr lang="tr-TR" dirty="0"/>
              <a:t>2015-16 akademik yılında ilk öğrencilerini almıştır.</a:t>
            </a:r>
          </a:p>
          <a:p>
            <a:r>
              <a:rPr lang="tr-TR" dirty="0"/>
              <a:t>Halihazırda 8 akademik personel, yaklaşık 80 lisans ve 3 yüksek lisans öğrencisi ile faaliyetlerine devam etmektedir.</a:t>
            </a:r>
          </a:p>
          <a:p>
            <a:r>
              <a:rPr lang="tr-TR" dirty="0"/>
              <a:t>2017-2018 eğitim yılında bölümümüz İnşaat Mühendisliği Laboratuvarını hizmete alacaktır.</a:t>
            </a:r>
          </a:p>
          <a:p>
            <a:r>
              <a:rPr lang="tr-TR" dirty="0"/>
              <a:t>Bu laboratuvar sayesinde hem öğrencilerimiz bölümleri ile ilgili deneyleri yapabilecekler hem de bölgemizde yapılan inşaat işlerine ait kalite kontrolleri daha hassas ve güvenilir olarak yapılabilecektir.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C7EB-26D4-478E-9DAD-530D49B1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Programın</a:t>
            </a:r>
            <a:r>
              <a:rPr lang="en-US" b="1" dirty="0"/>
              <a:t> </a:t>
            </a:r>
            <a:r>
              <a:rPr lang="en-US" b="1" dirty="0" err="1"/>
              <a:t>Amacı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8553-5780-4A47-8247-770C44F5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,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bina</a:t>
            </a:r>
            <a:r>
              <a:rPr lang="en-US" dirty="0"/>
              <a:t>, </a:t>
            </a:r>
            <a:r>
              <a:rPr lang="en-US" dirty="0" err="1"/>
              <a:t>baraj,havaalanı</a:t>
            </a:r>
            <a:r>
              <a:rPr lang="en-US" dirty="0"/>
              <a:t>, </a:t>
            </a:r>
            <a:r>
              <a:rPr lang="en-US" dirty="0" err="1"/>
              <a:t>köprü</a:t>
            </a:r>
            <a:r>
              <a:rPr lang="en-US" dirty="0"/>
              <a:t>, </a:t>
            </a:r>
            <a:r>
              <a:rPr lang="en-US" dirty="0" err="1"/>
              <a:t>yol</a:t>
            </a:r>
            <a:r>
              <a:rPr lang="en-US" dirty="0"/>
              <a:t>, </a:t>
            </a:r>
            <a:r>
              <a:rPr lang="en-US" dirty="0" err="1"/>
              <a:t>liman</a:t>
            </a:r>
            <a:r>
              <a:rPr lang="en-US" dirty="0"/>
              <a:t>, </a:t>
            </a:r>
            <a:r>
              <a:rPr lang="en-US" dirty="0" err="1"/>
              <a:t>kanalizasyon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şebekesi</a:t>
            </a:r>
            <a:r>
              <a:rPr lang="en-US" dirty="0"/>
              <a:t> vb.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yapılarının</a:t>
            </a:r>
            <a:r>
              <a:rPr lang="en-US" dirty="0"/>
              <a:t> </a:t>
            </a:r>
            <a:r>
              <a:rPr lang="en-US" dirty="0" err="1"/>
              <a:t>planlanması</a:t>
            </a:r>
            <a:r>
              <a:rPr lang="en-US" dirty="0"/>
              <a:t>, </a:t>
            </a:r>
            <a:r>
              <a:rPr lang="en-US" dirty="0" err="1"/>
              <a:t>projelendirilmesi</a:t>
            </a:r>
            <a:r>
              <a:rPr lang="en-US" dirty="0"/>
              <a:t>, </a:t>
            </a:r>
            <a:r>
              <a:rPr lang="en-US" dirty="0" err="1"/>
              <a:t>yapımı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denetimi</a:t>
            </a:r>
            <a:r>
              <a:rPr lang="en-US" dirty="0"/>
              <a:t> </a:t>
            </a:r>
            <a:r>
              <a:rPr lang="en-US" dirty="0" err="1"/>
              <a:t>konuları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</p:txBody>
      </p:sp>
      <p:pic>
        <p:nvPicPr>
          <p:cNvPr id="3074" name="Picture 2" descr="Image result for civil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402853"/>
            <a:ext cx="6863684" cy="34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ivil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" y="3392953"/>
            <a:ext cx="5197570" cy="34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9662-51C0-455D-960B-89DA398D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Programda</a:t>
            </a:r>
            <a:r>
              <a:rPr lang="en-US" b="1" dirty="0"/>
              <a:t> </a:t>
            </a:r>
            <a:r>
              <a:rPr lang="en-US" b="1" dirty="0" err="1"/>
              <a:t>Okutulan</a:t>
            </a:r>
            <a:r>
              <a:rPr lang="en-US" b="1" dirty="0"/>
              <a:t> Belli </a:t>
            </a:r>
            <a:r>
              <a:rPr lang="en-US" b="1" dirty="0" err="1"/>
              <a:t>Başlı</a:t>
            </a:r>
            <a:r>
              <a:rPr lang="en-US" b="1" dirty="0"/>
              <a:t> </a:t>
            </a:r>
            <a:r>
              <a:rPr lang="en-US" b="1" dirty="0" err="1"/>
              <a:t>Dersler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7920-6FD0-4514-9C5E-EAA9F2AE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programında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, </a:t>
            </a:r>
            <a:r>
              <a:rPr lang="en-US" dirty="0" err="1"/>
              <a:t>fizik</a:t>
            </a:r>
            <a:r>
              <a:rPr lang="en-US" dirty="0"/>
              <a:t>,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dersler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yılda</a:t>
            </a:r>
            <a:r>
              <a:rPr lang="en-US" dirty="0"/>
              <a:t>, </a:t>
            </a:r>
            <a:r>
              <a:rPr lang="en-US" dirty="0" err="1"/>
              <a:t>matematiğin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uygulamalı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davranışı</a:t>
            </a:r>
            <a:r>
              <a:rPr lang="en-US" dirty="0"/>
              <a:t>, </a:t>
            </a:r>
            <a:r>
              <a:rPr lang="en-US" dirty="0" err="1"/>
              <a:t>mukavemet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topografya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derslerle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kavramlarına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okutulur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mekaniği</a:t>
            </a:r>
            <a:r>
              <a:rPr lang="en-US" dirty="0"/>
              <a:t>, </a:t>
            </a:r>
            <a:r>
              <a:rPr lang="en-US" dirty="0" err="1"/>
              <a:t>zemin</a:t>
            </a:r>
            <a:r>
              <a:rPr lang="en-US" dirty="0"/>
              <a:t> </a:t>
            </a:r>
            <a:r>
              <a:rPr lang="en-US" dirty="0" err="1"/>
              <a:t>mekaniği</a:t>
            </a:r>
            <a:r>
              <a:rPr lang="en-US" dirty="0"/>
              <a:t>, </a:t>
            </a:r>
            <a:r>
              <a:rPr lang="en-US" dirty="0" err="1"/>
              <a:t>akışkanlar</a:t>
            </a:r>
            <a:r>
              <a:rPr lang="en-US" dirty="0"/>
              <a:t> </a:t>
            </a:r>
            <a:r>
              <a:rPr lang="en-US" dirty="0" err="1"/>
              <a:t>mekaniği</a:t>
            </a:r>
            <a:r>
              <a:rPr lang="en-US" dirty="0"/>
              <a:t>, </a:t>
            </a:r>
            <a:r>
              <a:rPr lang="en-US" dirty="0" err="1"/>
              <a:t>ulaşım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dersleri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tr-TR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uygulamalarına</a:t>
            </a:r>
            <a:r>
              <a:rPr lang="en-US" dirty="0"/>
              <a:t> </a:t>
            </a:r>
            <a:r>
              <a:rPr lang="en-US" dirty="0" err="1"/>
              <a:t>ağırlık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Son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mesleğin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dallarında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projelendirme</a:t>
            </a:r>
            <a:r>
              <a:rPr lang="en-US" dirty="0"/>
              <a:t> </a:t>
            </a:r>
            <a:r>
              <a:rPr lang="en-US" dirty="0" err="1"/>
              <a:t>yeteneğinin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amaçlanır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uygulamaya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dersler</a:t>
            </a:r>
            <a:r>
              <a:rPr lang="en-US" dirty="0"/>
              <a:t> </a:t>
            </a:r>
            <a:r>
              <a:rPr lang="en-US" dirty="0" err="1"/>
              <a:t>alırlar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yaz</a:t>
            </a:r>
            <a:r>
              <a:rPr lang="en-US" dirty="0"/>
              <a:t> </a:t>
            </a:r>
            <a:r>
              <a:rPr lang="en-US" dirty="0" err="1"/>
              <a:t>stajlarını</a:t>
            </a:r>
            <a:r>
              <a:rPr lang="en-US" dirty="0"/>
              <a:t> </a:t>
            </a:r>
            <a:r>
              <a:rPr lang="en-US" dirty="0" err="1"/>
              <a:t>yaparlar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9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zmit körfez geçisi inş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73" y="0"/>
            <a:ext cx="7272808" cy="38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zmit körfez geçi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46" y="3818224"/>
            <a:ext cx="7272808" cy="27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36FE-B9F6-43E1-9095-6C6592A8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Gereken</a:t>
            </a:r>
            <a:r>
              <a:rPr lang="en-US" b="1" dirty="0"/>
              <a:t> </a:t>
            </a:r>
            <a:r>
              <a:rPr lang="en-US" b="1" dirty="0" err="1"/>
              <a:t>Nitelikler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3A48-CBB0-4F38-80C5-A59B6825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çalışmak</a:t>
            </a:r>
            <a:r>
              <a:rPr lang="en-US" dirty="0"/>
              <a:t> </a:t>
            </a:r>
            <a:r>
              <a:rPr lang="en-US" dirty="0" err="1"/>
              <a:t>isteyen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kimsenin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akıl</a:t>
            </a:r>
            <a:r>
              <a:rPr lang="en-US" dirty="0"/>
              <a:t> </a:t>
            </a:r>
            <a:r>
              <a:rPr lang="en-US" dirty="0" err="1"/>
              <a:t>yürütme</a:t>
            </a:r>
            <a:r>
              <a:rPr lang="en-US" dirty="0"/>
              <a:t>, </a:t>
            </a:r>
            <a:r>
              <a:rPr lang="en-US" dirty="0" err="1"/>
              <a:t>uzay</a:t>
            </a:r>
            <a:r>
              <a:rPr lang="en-US" dirty="0"/>
              <a:t> </a:t>
            </a:r>
            <a:r>
              <a:rPr lang="en-US" dirty="0" err="1"/>
              <a:t>ilişkilerini</a:t>
            </a:r>
            <a:r>
              <a:rPr lang="en-US" dirty="0"/>
              <a:t> </a:t>
            </a:r>
            <a:r>
              <a:rPr lang="en-US" dirty="0" err="1"/>
              <a:t>görebilme</a:t>
            </a:r>
            <a:r>
              <a:rPr lang="en-US" dirty="0"/>
              <a:t> </a:t>
            </a:r>
            <a:r>
              <a:rPr lang="en-US" dirty="0" err="1"/>
              <a:t>gücüne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; </a:t>
            </a:r>
            <a:r>
              <a:rPr lang="en-US" dirty="0" err="1"/>
              <a:t>matematiğe</a:t>
            </a:r>
            <a:r>
              <a:rPr lang="en-US" dirty="0"/>
              <a:t>, </a:t>
            </a:r>
            <a:r>
              <a:rPr lang="en-US" dirty="0" err="1"/>
              <a:t>fiziğe</a:t>
            </a:r>
            <a:r>
              <a:rPr lang="en-US" dirty="0"/>
              <a:t>,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yetişmiş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kimse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Her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dalında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mühendisliğinde</a:t>
            </a:r>
            <a:r>
              <a:rPr lang="en-US" dirty="0"/>
              <a:t> de,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düzen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biraraya</a:t>
            </a:r>
            <a:r>
              <a:rPr lang="en-US" dirty="0"/>
              <a:t> </a:t>
            </a:r>
            <a:r>
              <a:rPr lang="en-US" dirty="0" err="1"/>
              <a:t>getirerek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yapabilme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yararlanarak</a:t>
            </a:r>
            <a:r>
              <a:rPr lang="en-US" dirty="0"/>
              <a:t> problem </a:t>
            </a:r>
            <a:r>
              <a:rPr lang="en-US" dirty="0" err="1"/>
              <a:t>çözebilme</a:t>
            </a:r>
            <a:r>
              <a:rPr lang="en-US" dirty="0"/>
              <a:t> </a:t>
            </a:r>
            <a:r>
              <a:rPr lang="en-US" dirty="0" err="1"/>
              <a:t>yeteneğini</a:t>
            </a:r>
            <a:r>
              <a:rPr lang="en-US" dirty="0"/>
              <a:t> </a:t>
            </a:r>
            <a:r>
              <a:rPr lang="en-US" dirty="0" err="1"/>
              <a:t>geliştirmiş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sahipleri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işçilerle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ilişkiler</a:t>
            </a:r>
            <a:r>
              <a:rPr lang="en-US" dirty="0"/>
              <a:t> </a:t>
            </a:r>
            <a:r>
              <a:rPr lang="en-US" dirty="0" err="1"/>
              <a:t>kurabilen</a:t>
            </a:r>
            <a:r>
              <a:rPr lang="en-US" dirty="0"/>
              <a:t>, </a:t>
            </a:r>
            <a:r>
              <a:rPr lang="en-US" dirty="0" err="1"/>
              <a:t>sabırlı</a:t>
            </a:r>
            <a:r>
              <a:rPr lang="en-US" dirty="0"/>
              <a:t>, </a:t>
            </a:r>
            <a:r>
              <a:rPr lang="en-US" dirty="0" err="1"/>
              <a:t>hoşgörülü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düşüncelerini</a:t>
            </a:r>
            <a:r>
              <a:rPr lang="en-US" dirty="0"/>
              <a:t> </a:t>
            </a:r>
            <a:r>
              <a:rPr lang="en-US" dirty="0" err="1"/>
              <a:t>başkalarına</a:t>
            </a:r>
            <a:r>
              <a:rPr lang="en-US" dirty="0"/>
              <a:t> </a:t>
            </a:r>
            <a:r>
              <a:rPr lang="en-US" dirty="0" err="1"/>
              <a:t>iletebilen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kimse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da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mühendisliğinde</a:t>
            </a:r>
            <a:r>
              <a:rPr lang="en-US" dirty="0"/>
              <a:t> </a:t>
            </a:r>
            <a:r>
              <a:rPr lang="en-US" dirty="0" err="1"/>
              <a:t>aranan</a:t>
            </a:r>
            <a:r>
              <a:rPr lang="en-US" dirty="0"/>
              <a:t> </a:t>
            </a:r>
            <a:r>
              <a:rPr lang="en-US" dirty="0" err="1"/>
              <a:t>kişilik</a:t>
            </a:r>
            <a:r>
              <a:rPr lang="en-US" dirty="0"/>
              <a:t> </a:t>
            </a:r>
            <a:r>
              <a:rPr lang="en-US" dirty="0" err="1"/>
              <a:t>özellikleridir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ivil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-4722"/>
            <a:ext cx="11377264" cy="64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DE04-771F-4429-830C-477C9739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Mezunların</a:t>
            </a:r>
            <a:r>
              <a:rPr lang="en-US" b="1" dirty="0"/>
              <a:t> </a:t>
            </a:r>
            <a:r>
              <a:rPr lang="en-US" b="1" dirty="0" err="1"/>
              <a:t>Kazandıkları</a:t>
            </a:r>
            <a:r>
              <a:rPr lang="en-US" b="1" dirty="0"/>
              <a:t> </a:t>
            </a:r>
            <a:r>
              <a:rPr lang="en-US" b="1" dirty="0" err="1"/>
              <a:t>Ünvan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Yaptıkları</a:t>
            </a:r>
            <a:r>
              <a:rPr lang="en-US" b="1" dirty="0"/>
              <a:t> </a:t>
            </a:r>
            <a:r>
              <a:rPr lang="en-US" b="1" dirty="0" err="1"/>
              <a:t>İşler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94B2-A710-4730-A075-399424C5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mühendisliğini</a:t>
            </a:r>
            <a:r>
              <a:rPr lang="en-US" dirty="0"/>
              <a:t> </a:t>
            </a:r>
            <a:r>
              <a:rPr lang="en-US" dirty="0" err="1"/>
              <a:t>bitiren</a:t>
            </a:r>
            <a:r>
              <a:rPr lang="en-US" dirty="0"/>
              <a:t> </a:t>
            </a:r>
            <a:r>
              <a:rPr lang="en-US" dirty="0" err="1"/>
              <a:t>öğrenciye</a:t>
            </a:r>
            <a:r>
              <a:rPr lang="en-US" dirty="0"/>
              <a:t> “</a:t>
            </a:r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Mühendisi</a:t>
            </a:r>
            <a:r>
              <a:rPr lang="en-US" dirty="0"/>
              <a:t>” </a:t>
            </a:r>
            <a:r>
              <a:rPr lang="en-US" dirty="0" err="1"/>
              <a:t>ünvanı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/>
              <a:t>Kurucu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sayılan</a:t>
            </a:r>
            <a:r>
              <a:rPr lang="en-US" dirty="0"/>
              <a:t>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kapsadığından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meslekte</a:t>
            </a:r>
            <a:r>
              <a:rPr lang="en-US" dirty="0"/>
              <a:t> </a:t>
            </a:r>
            <a:r>
              <a:rPr lang="en-US" dirty="0" err="1"/>
              <a:t>çalışanlar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dallarda</a:t>
            </a:r>
            <a:r>
              <a:rPr lang="en-US" dirty="0"/>
              <a:t> </a:t>
            </a:r>
            <a:r>
              <a:rPr lang="en-US" dirty="0" err="1"/>
              <a:t>uzmanlaşma</a:t>
            </a:r>
            <a:r>
              <a:rPr lang="en-US" dirty="0"/>
              <a:t> </a:t>
            </a:r>
            <a:r>
              <a:rPr lang="en-US" dirty="0" err="1"/>
              <a:t>gereği</a:t>
            </a:r>
            <a:r>
              <a:rPr lang="en-US" dirty="0"/>
              <a:t> </a:t>
            </a:r>
            <a:r>
              <a:rPr lang="en-US" dirty="0" err="1"/>
              <a:t>duymaktadır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dalların</a:t>
            </a:r>
            <a:r>
              <a:rPr lang="en-US" dirty="0"/>
              <a:t> </a:t>
            </a:r>
            <a:r>
              <a:rPr lang="en-US" dirty="0" err="1"/>
              <a:t>başlıcaları</a:t>
            </a:r>
            <a:r>
              <a:rPr lang="en-US" dirty="0"/>
              <a:t>,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,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bilimi</a:t>
            </a:r>
            <a:r>
              <a:rPr lang="en-US" dirty="0"/>
              <a:t>, </a:t>
            </a:r>
            <a:r>
              <a:rPr lang="en-US" dirty="0" err="1"/>
              <a:t>ulaşım</a:t>
            </a:r>
            <a:r>
              <a:rPr lang="en-US" dirty="0"/>
              <a:t> vb. dir. </a:t>
            </a:r>
            <a:endParaRPr lang="tr-TR" dirty="0"/>
          </a:p>
          <a:p>
            <a:r>
              <a:rPr lang="en-US" dirty="0" err="1"/>
              <a:t>Lisansüstü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, </a:t>
            </a:r>
            <a:r>
              <a:rPr lang="en-US" dirty="0" err="1"/>
              <a:t>öğrencinin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alanlardan</a:t>
            </a:r>
            <a:r>
              <a:rPr lang="en-US" dirty="0"/>
              <a:t> </a:t>
            </a:r>
            <a:r>
              <a:rPr lang="en-US" dirty="0" err="1"/>
              <a:t>birinde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yeteneğini</a:t>
            </a:r>
            <a:r>
              <a:rPr lang="en-US" dirty="0"/>
              <a:t> </a:t>
            </a:r>
            <a:r>
              <a:rPr lang="en-US" dirty="0" err="1"/>
              <a:t>geliştirmesi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seçtiği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problem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özgün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yapması</a:t>
            </a:r>
            <a:r>
              <a:rPr lang="en-US" dirty="0"/>
              <a:t> </a:t>
            </a:r>
            <a:r>
              <a:rPr lang="en-US" dirty="0" err="1"/>
              <a:t>eklenir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Uzmanlık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mühendisi</a:t>
            </a:r>
            <a:r>
              <a:rPr lang="en-US" dirty="0"/>
              <a:t> </a:t>
            </a:r>
            <a:r>
              <a:rPr lang="en-US" dirty="0" err="1"/>
              <a:t>kuracağı</a:t>
            </a:r>
            <a:r>
              <a:rPr lang="en-US" dirty="0"/>
              <a:t> </a:t>
            </a:r>
            <a:r>
              <a:rPr lang="en-US" dirty="0" err="1"/>
              <a:t>yapının</a:t>
            </a:r>
            <a:r>
              <a:rPr lang="en-US" dirty="0"/>
              <a:t> </a:t>
            </a:r>
            <a:r>
              <a:rPr lang="en-US" dirty="0" err="1"/>
              <a:t>dayanıklılığını</a:t>
            </a:r>
            <a:r>
              <a:rPr lang="en-US" dirty="0"/>
              <a:t> </a:t>
            </a:r>
            <a:r>
              <a:rPr lang="en-US" dirty="0" err="1"/>
              <a:t>sağlamakla</a:t>
            </a:r>
            <a:r>
              <a:rPr lang="en-US" dirty="0"/>
              <a:t> </a:t>
            </a:r>
            <a:r>
              <a:rPr lang="en-US" dirty="0" err="1"/>
              <a:t>yükümlüdür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Bunun </a:t>
            </a:r>
            <a:r>
              <a:rPr lang="en-US" dirty="0" err="1"/>
              <a:t>yanında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personeli</a:t>
            </a:r>
            <a:r>
              <a:rPr lang="en-US" dirty="0"/>
              <a:t>,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maliyetini</a:t>
            </a:r>
            <a:r>
              <a:rPr lang="en-US" dirty="0"/>
              <a:t> </a:t>
            </a:r>
            <a:r>
              <a:rPr lang="en-US" dirty="0" err="1"/>
              <a:t>hesaplar</a:t>
            </a:r>
            <a:r>
              <a:rPr lang="en-US" dirty="0"/>
              <a:t>, </a:t>
            </a:r>
            <a:r>
              <a:rPr lang="en-US" dirty="0" err="1"/>
              <a:t>malzemeyi</a:t>
            </a:r>
            <a:r>
              <a:rPr lang="en-US" dirty="0"/>
              <a:t> </a:t>
            </a:r>
            <a:r>
              <a:rPr lang="en-US" dirty="0" err="1"/>
              <a:t>satın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,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planını</a:t>
            </a:r>
            <a:r>
              <a:rPr lang="en-US" dirty="0"/>
              <a:t> </a:t>
            </a:r>
            <a:r>
              <a:rPr lang="en-US" dirty="0" err="1"/>
              <a:t>hazırlar</a:t>
            </a:r>
            <a:r>
              <a:rPr lang="en-US" dirty="0"/>
              <a:t>, </a:t>
            </a:r>
            <a:r>
              <a:rPr lang="en-US" dirty="0" err="1"/>
              <a:t>inşaatı</a:t>
            </a:r>
            <a:r>
              <a:rPr lang="en-US" dirty="0"/>
              <a:t> </a:t>
            </a:r>
            <a:r>
              <a:rPr lang="en-US" dirty="0" err="1"/>
              <a:t>denetler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çalışmaları</a:t>
            </a:r>
            <a:r>
              <a:rPr lang="en-US" dirty="0"/>
              <a:t>,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mesleklerden</a:t>
            </a:r>
            <a:r>
              <a:rPr lang="en-US" dirty="0"/>
              <a:t> </a:t>
            </a:r>
            <a:r>
              <a:rPr lang="en-US" dirty="0" err="1"/>
              <a:t>kişilerle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dayanışma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gerçekleştirir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9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94</TotalTime>
  <Words>607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Schoolbook</vt:lpstr>
      <vt:lpstr>CITY SKETCH 16X9</vt:lpstr>
      <vt:lpstr>İnşaat Mühendisliği Bölümü</vt:lpstr>
      <vt:lpstr>İnşaat Mühendisliği Bölümü Tanıtımı:</vt:lpstr>
      <vt:lpstr>İnşaat Mühendisliği Bölümü Tanıtımı:</vt:lpstr>
      <vt:lpstr>Programın Amacı:</vt:lpstr>
      <vt:lpstr>Programda Okutulan Belli Başlı Dersler:</vt:lpstr>
      <vt:lpstr>PowerPoint Presentation</vt:lpstr>
      <vt:lpstr>Gereken Nitelikler:</vt:lpstr>
      <vt:lpstr>PowerPoint Presentation</vt:lpstr>
      <vt:lpstr>Mezunların Kazandıkları Ünvan ve Yaptıkları İşler:</vt:lpstr>
      <vt:lpstr>PowerPoint Presentation</vt:lpstr>
      <vt:lpstr>Çalışma Alanları: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İnşaat Mühendisliği Bölümü</dc:title>
  <dc:creator>Korkmaz</dc:creator>
  <cp:lastModifiedBy>bircan arslannur</cp:lastModifiedBy>
  <cp:revision>9</cp:revision>
  <cp:lastPrinted>2017-05-09T11:19:51Z</cp:lastPrinted>
  <dcterms:created xsi:type="dcterms:W3CDTF">2017-05-09T09:44:23Z</dcterms:created>
  <dcterms:modified xsi:type="dcterms:W3CDTF">2017-05-09T11:20:41Z</dcterms:modified>
</cp:coreProperties>
</file>